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35" autoAdjust="0"/>
    <p:restoredTop sz="95188" autoAdjust="0"/>
  </p:normalViewPr>
  <p:slideViewPr>
    <p:cSldViewPr showGuides="1">
      <p:cViewPr varScale="1">
        <p:scale>
          <a:sx n="103" d="100"/>
          <a:sy n="103" d="100"/>
        </p:scale>
        <p:origin x="200" y="3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5.04.24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Button, Label, TextBox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ComboBox</a:t>
            </a:r>
            <a:r>
              <a:rPr lang="bg-BG" dirty="0"/>
              <a:t>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78" y="1391747"/>
            <a:ext cx="2194252" cy="1235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986475"/>
            <a:ext cx="1228000" cy="135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3927037"/>
            <a:ext cx="2106537" cy="7489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12941</TotalTime>
  <Words>2357</Words>
  <Application>Microsoft Macintosh PowerPoint</Application>
  <PresentationFormat>Widescreen</PresentationFormat>
  <Paragraphs>307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132</cp:revision>
  <dcterms:created xsi:type="dcterms:W3CDTF">2018-05-23T13:08:44Z</dcterms:created>
  <dcterms:modified xsi:type="dcterms:W3CDTF">2024-04-05T09:14:17Z</dcterms:modified>
  <cp:category/>
</cp:coreProperties>
</file>